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3" r:id="rId6"/>
    <p:sldId id="265" r:id="rId7"/>
    <p:sldId id="261" r:id="rId8"/>
    <p:sldId id="272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5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61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1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52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234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49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5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5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6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46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59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0A24F-69BA-9C77-45DA-6D27E92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主題：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538309-7964-277C-0706-38C019968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飲料點餐系統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08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59163" y="65616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送出訂單、總計金額功能</a:t>
            </a:r>
            <a:r>
              <a:rPr lang="en-US" altLang="zh-TW" dirty="0"/>
              <a:t>:</a:t>
            </a:r>
            <a:endParaRPr lang="en-US" altLang="zh-TW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02D983-AB3F-8178-D9C5-414E6610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38" y="1897038"/>
            <a:ext cx="7206018" cy="405338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C71DAE-BCA1-561D-7289-CC462D9D8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6" t="16418" r="37425" b="8657"/>
          <a:stretch/>
        </p:blipFill>
        <p:spPr>
          <a:xfrm>
            <a:off x="8093122" y="1063453"/>
            <a:ext cx="3050275" cy="51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7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246539" y="60571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追蹤訂單功能：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11" y="1664519"/>
            <a:ext cx="8066340" cy="4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20207" y="1137494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快速切換頁面索引功能：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8" t="7052" r="-348" b="76511"/>
          <a:stretch/>
        </p:blipFill>
        <p:spPr>
          <a:xfrm>
            <a:off x="5042169" y="3135573"/>
            <a:ext cx="2107661" cy="18936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444BA47-579A-C23E-251C-96C456D55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13" t="7792" b="25863"/>
          <a:stretch/>
        </p:blipFill>
        <p:spPr>
          <a:xfrm>
            <a:off x="7636908" y="935476"/>
            <a:ext cx="1307894" cy="4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7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675850" y="599230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工作人員管理訂單頁面：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47169-9789-2F98-6385-07939610B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23" b="25970"/>
          <a:stretch/>
        </p:blipFill>
        <p:spPr>
          <a:xfrm>
            <a:off x="1019033" y="1915418"/>
            <a:ext cx="5076967" cy="3621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FFFCED-9257-FDC8-8E62-103CD85A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35" b="25871"/>
          <a:stretch/>
        </p:blipFill>
        <p:spPr>
          <a:xfrm>
            <a:off x="6298442" y="1903583"/>
            <a:ext cx="5076967" cy="36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883955" y="1318138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登出功能：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7A5577-1E59-8CDA-F420-7DBE0CC5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24" t="67218" b="26252"/>
          <a:stretch/>
        </p:blipFill>
        <p:spPr>
          <a:xfrm>
            <a:off x="4792119" y="2981259"/>
            <a:ext cx="2607761" cy="1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CABB4-8432-2C84-7FD2-5D0E347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1024" y="470855"/>
            <a:ext cx="9601196" cy="1303867"/>
          </a:xfrm>
        </p:spPr>
        <p:txBody>
          <a:bodyPr/>
          <a:lstStyle/>
          <a:p>
            <a:r>
              <a:rPr lang="zh-TW" altLang="en-US" dirty="0"/>
              <a:t>初始畫面：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124084-DA6C-F7D9-0DC7-C7E30ED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4" y="1473711"/>
            <a:ext cx="8435894" cy="4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895B8-67B5-623B-8A6C-6A19C9DF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8508" y="520016"/>
            <a:ext cx="9601196" cy="1303867"/>
          </a:xfrm>
        </p:spPr>
        <p:txBody>
          <a:bodyPr/>
          <a:lstStyle/>
          <a:p>
            <a:r>
              <a:rPr lang="zh-TW" altLang="en-US" dirty="0"/>
              <a:t>註冊畫面：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7D821-B3DF-DE65-4505-C2AB2AC2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54" y="1798722"/>
            <a:ext cx="7694549" cy="4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3CF6F-34E8-10F5-45F5-6C13F77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8843" y="461022"/>
            <a:ext cx="9601196" cy="1303867"/>
          </a:xfrm>
        </p:spPr>
        <p:txBody>
          <a:bodyPr/>
          <a:lstStyle/>
          <a:p>
            <a:r>
              <a:rPr lang="zh-TW" altLang="en-US" dirty="0"/>
              <a:t>登入畫面：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731BD1-03B9-1A92-3305-2141DB01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58" y="1528548"/>
            <a:ext cx="8043081" cy="4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3B874-343F-B32C-7252-7A4A6F6C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64" y="1634065"/>
            <a:ext cx="7933899" cy="446281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32129" y="55274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忘記密碼</a:t>
            </a:r>
            <a:r>
              <a:rPr lang="en-US" altLang="zh-TW" dirty="0"/>
              <a:t>(send email)</a:t>
            </a:r>
            <a:r>
              <a:rPr lang="zh-TW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412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7EE75F-67CC-830D-D846-FB1EBE8A6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7" t="19503" r="66642" b="61485"/>
          <a:stretch/>
        </p:blipFill>
        <p:spPr>
          <a:xfrm>
            <a:off x="3966504" y="2811438"/>
            <a:ext cx="4258989" cy="266813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74A93D4-B5A5-DC88-0B85-26D5D9B35C0D}"/>
              </a:ext>
            </a:extLst>
          </p:cNvPr>
          <p:cNvSpPr txBox="1">
            <a:spLocks/>
          </p:cNvSpPr>
          <p:nvPr/>
        </p:nvSpPr>
        <p:spPr>
          <a:xfrm>
            <a:off x="0" y="956906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忘記密碼 </a:t>
            </a:r>
            <a:r>
              <a:rPr lang="en-US" altLang="zh-TW" dirty="0"/>
              <a:t>Email</a:t>
            </a:r>
            <a:r>
              <a:rPr lang="zh-TW" altLang="en-US" dirty="0"/>
              <a:t>的結果：</a:t>
            </a:r>
          </a:p>
        </p:txBody>
      </p:sp>
    </p:spTree>
    <p:extLst>
      <p:ext uri="{BB962C8B-B14F-4D97-AF65-F5344CB8AC3E}">
        <p14:creationId xmlns:p14="http://schemas.microsoft.com/office/powerpoint/2010/main" val="354803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1804" y="538090"/>
            <a:ext cx="9601196" cy="1303867"/>
          </a:xfrm>
        </p:spPr>
        <p:txBody>
          <a:bodyPr/>
          <a:lstStyle/>
          <a:p>
            <a:r>
              <a:rPr lang="zh-TW" altLang="en-US" dirty="0"/>
              <a:t>菜單：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7831AB-3A99-87A3-797B-8E65FA86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33" y="1678184"/>
            <a:ext cx="7758416" cy="43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6249" y="557009"/>
            <a:ext cx="9601196" cy="1303867"/>
          </a:xfrm>
        </p:spPr>
        <p:txBody>
          <a:bodyPr/>
          <a:lstStyle/>
          <a:p>
            <a:r>
              <a:rPr lang="zh-TW" altLang="en-US" dirty="0"/>
              <a:t>菜單</a:t>
            </a:r>
            <a:r>
              <a:rPr lang="en-US" altLang="zh-TW" dirty="0"/>
              <a:t>(</a:t>
            </a:r>
            <a:r>
              <a:rPr lang="zh-TW" altLang="en-US" dirty="0"/>
              <a:t>點擊食物資訊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59D27A-0BA2-0C61-C775-CBCF6EE3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27" y="1521724"/>
            <a:ext cx="8273577" cy="4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65001" y="57834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加入購物車功能：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1B2709-AC98-59AD-7F33-A07E9494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9" y="1508077"/>
            <a:ext cx="8212919" cy="4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5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452</TotalTime>
  <Words>71</Words>
  <Application>Microsoft Office PowerPoint</Application>
  <PresentationFormat>寬螢幕</PresentationFormat>
  <Paragraphs>15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7" baseType="lpstr">
      <vt:lpstr>Arial</vt:lpstr>
      <vt:lpstr>Garamond</vt:lpstr>
      <vt:lpstr>有機</vt:lpstr>
      <vt:lpstr>主題：</vt:lpstr>
      <vt:lpstr>初始畫面：</vt:lpstr>
      <vt:lpstr>註冊畫面：</vt:lpstr>
      <vt:lpstr>登入畫面：</vt:lpstr>
      <vt:lpstr>PowerPoint 簡報</vt:lpstr>
      <vt:lpstr>PowerPoint 簡報</vt:lpstr>
      <vt:lpstr>菜單：</vt:lpstr>
      <vt:lpstr>菜單(點擊食物資訊)：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National_Kaohsiung_Normal_University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專題主題</dc:title>
  <dc:creator>軟體系 蔡岳哲</dc:creator>
  <cp:lastModifiedBy>軟體系 蔡岳哲</cp:lastModifiedBy>
  <cp:revision>27</cp:revision>
  <dcterms:created xsi:type="dcterms:W3CDTF">2024-04-17T03:21:39Z</dcterms:created>
  <dcterms:modified xsi:type="dcterms:W3CDTF">2024-06-19T08:54:00Z</dcterms:modified>
</cp:coreProperties>
</file>